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388388" cy="30275213"/>
  <p:notesSz cx="6858000" cy="9144000"/>
  <p:defaultTextStyle>
    <a:defPPr>
      <a:defRPr lang="en-US"/>
    </a:defPPr>
    <a:lvl1pPr marL="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7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4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21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8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35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42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49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562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3" d="100"/>
          <a:sy n="23" d="100"/>
        </p:scale>
        <p:origin x="-1992" y="-112"/>
      </p:cViewPr>
      <p:guideLst>
        <p:guide orient="horz" pos="9536"/>
        <p:guide pos="67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129" y="9404941"/>
            <a:ext cx="18180130" cy="6489548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258" y="17155954"/>
            <a:ext cx="14971872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75C-3380-9348-95A6-F1E8FB83AC6D}" type="datetimeFigureOut">
              <a:rPr lang="en-US" smtClean="0"/>
              <a:t>7/3/15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8AC5-3D24-A24F-9B97-D1BD2328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99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75C-3380-9348-95A6-F1E8FB83AC6D}" type="datetimeFigureOut">
              <a:rPr lang="en-US" smtClean="0"/>
              <a:t>7/3/15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8AC5-3D24-A24F-9B97-D1BD2328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5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271142" y="5354227"/>
            <a:ext cx="11254898" cy="114036636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2739" y="5354227"/>
            <a:ext cx="33411930" cy="114036636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75C-3380-9348-95A6-F1E8FB83AC6D}" type="datetimeFigureOut">
              <a:rPr lang="en-US" smtClean="0"/>
              <a:t>7/3/15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8AC5-3D24-A24F-9B97-D1BD2328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9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75C-3380-9348-95A6-F1E8FB83AC6D}" type="datetimeFigureOut">
              <a:rPr lang="en-US" smtClean="0"/>
              <a:t>7/3/15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8AC5-3D24-A24F-9B97-D1BD2328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2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535" y="19454630"/>
            <a:ext cx="18180130" cy="6012994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535" y="12831929"/>
            <a:ext cx="18180130" cy="662270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0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3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4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75C-3380-9348-95A6-F1E8FB83AC6D}" type="datetimeFigureOut">
              <a:rPr lang="en-US" smtClean="0"/>
              <a:t>7/3/15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8AC5-3D24-A24F-9B97-D1BD2328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2740" y="31186275"/>
            <a:ext cx="22331556" cy="8820459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0769" y="31186275"/>
            <a:ext cx="22335271" cy="8820459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75C-3380-9348-95A6-F1E8FB83AC6D}" type="datetimeFigureOut">
              <a:rPr lang="en-US" smtClean="0"/>
              <a:t>7/3/15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8AC5-3D24-A24F-9B97-D1BD2328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9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20" y="1212412"/>
            <a:ext cx="19249549" cy="5045869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420" y="6776884"/>
            <a:ext cx="9450252" cy="2824283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420" y="9601167"/>
            <a:ext cx="9450252" cy="1744329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5005" y="6776884"/>
            <a:ext cx="9453965" cy="2824283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5005" y="9601167"/>
            <a:ext cx="9453965" cy="1744329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75C-3380-9348-95A6-F1E8FB83AC6D}" type="datetimeFigureOut">
              <a:rPr lang="en-US" smtClean="0"/>
              <a:t>7/3/15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8AC5-3D24-A24F-9B97-D1BD2328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75C-3380-9348-95A6-F1E8FB83AC6D}" type="datetimeFigureOut">
              <a:rPr lang="en-US" smtClean="0"/>
              <a:t>7/3/15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8AC5-3D24-A24F-9B97-D1BD2328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6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75C-3380-9348-95A6-F1E8FB83AC6D}" type="datetimeFigureOut">
              <a:rPr lang="en-US" smtClean="0"/>
              <a:t>7/3/15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8AC5-3D24-A24F-9B97-D1BD2328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1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21" y="1205402"/>
            <a:ext cx="7036632" cy="512996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2266" y="1205404"/>
            <a:ext cx="11956703" cy="25839056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421" y="6335371"/>
            <a:ext cx="7036632" cy="20709089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75C-3380-9348-95A6-F1E8FB83AC6D}" type="datetimeFigureOut">
              <a:rPr lang="en-US" smtClean="0"/>
              <a:t>7/3/15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8AC5-3D24-A24F-9B97-D1BD2328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4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2274" y="21192649"/>
            <a:ext cx="12833033" cy="2501912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2274" y="2705146"/>
            <a:ext cx="12833033" cy="18165128"/>
          </a:xfrm>
        </p:spPr>
        <p:txBody>
          <a:bodyPr/>
          <a:lstStyle>
            <a:lvl1pPr marL="0" indent="0">
              <a:buNone/>
              <a:defRPr sz="10300"/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2274" y="23694561"/>
            <a:ext cx="12833033" cy="3553130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375C-3380-9348-95A6-F1E8FB83AC6D}" type="datetimeFigureOut">
              <a:rPr lang="en-US" smtClean="0"/>
              <a:t>7/3/15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8AC5-3D24-A24F-9B97-D1BD2328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2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420" y="1212412"/>
            <a:ext cx="19249549" cy="5045869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420" y="7064219"/>
            <a:ext cx="19249549" cy="19980241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419" y="28060639"/>
            <a:ext cx="4990624" cy="16118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0375C-3380-9348-95A6-F1E8FB83AC6D}" type="datetimeFigureOut">
              <a:rPr lang="en-US" smtClean="0"/>
              <a:t>7/3/15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699" y="28060639"/>
            <a:ext cx="6772990" cy="16118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8345" y="28060639"/>
            <a:ext cx="4990624" cy="16118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A8AC5-3D24-A24F-9B97-D1BD2328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8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6070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053" indent="-1107053" algn="l" defTabSz="1476070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614" indent="-922544" algn="l" defTabSz="147607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176" indent="-738035" algn="l" defTabSz="1476070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246" indent="-738035" algn="l" defTabSz="1476070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316" indent="-738035" algn="l" defTabSz="1476070" rtl="0" eaLnBrk="1" latinLnBrk="0" hangingPunct="1">
        <a:spcBef>
          <a:spcPct val="20000"/>
        </a:spcBef>
        <a:buFont typeface="Arial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38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ibgrapi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3834"/>
            <a:ext cx="21388718" cy="615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68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UFAL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Thales Vieira</dc:creator>
  <cp:lastModifiedBy>Thales Vieira</cp:lastModifiedBy>
  <cp:revision>1</cp:revision>
  <dcterms:created xsi:type="dcterms:W3CDTF">2015-07-03T15:05:54Z</dcterms:created>
  <dcterms:modified xsi:type="dcterms:W3CDTF">2015-07-03T15:10:07Z</dcterms:modified>
</cp:coreProperties>
</file>